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264769" y="4694758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644353" y="4756390"/>
            <a:ext cx="25466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Edizione </a:t>
            </a: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1</a:t>
            </a: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</a:t>
            </a: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/06/2024</a:t>
            </a:r>
            <a:endParaRPr lang="it-IT" sz="1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21624" y="28328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4B5D3C-CCAF-A63D-21E4-70C6E55E0E2A}"/>
              </a:ext>
            </a:extLst>
          </p:cNvPr>
          <p:cNvSpPr txBox="1"/>
          <p:nvPr/>
        </p:nvSpPr>
        <p:spPr>
          <a:xfrm>
            <a:off x="7013888" y="549642"/>
            <a:ext cx="5178111" cy="530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Dott. Francesco Cappelletti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09.00 - 10.00      Richiamo formazione generale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10.00 - 10.30      Aggiornamenti normativi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10.30 - 11.00      Rischi specifici legati alla mansione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11.15 - 13.00      Rischi specifici legati alla mansione 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13:00 - 13:30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 pranzo</a:t>
            </a:r>
          </a:p>
          <a:p>
            <a:pPr marL="36000" algn="just">
              <a:lnSpc>
                <a:spcPct val="15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13.30 - 15.30      Rischi legati alla mansione</a:t>
            </a:r>
          </a:p>
          <a:p>
            <a:pPr marL="36000">
              <a:lnSpc>
                <a:spcPct val="150000"/>
              </a:lnSpc>
            </a:pPr>
            <a:endParaRPr lang="it-IT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6000">
              <a:lnSpc>
                <a:spcPct val="150000"/>
              </a:lnSpc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 15.30 - 16.15</a:t>
            </a:r>
            <a:r>
              <a:rPr lang="it-IT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Conclusioni e Chiusura del corso 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662267" y="5486708"/>
            <a:ext cx="559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Aula Multimediale, IRCCS Neuromed Via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Atinense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Pozzilli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264257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310767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 dirty="0"/>
              <a:t>studio.cappellettifrancesco@gmail.com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29306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28201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06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A tutte le Professioni Sanitarie</a:t>
            </a:r>
          </a:p>
          <a:p>
            <a:pPr algn="ctr"/>
            <a:endParaRPr lang="it-IT" sz="800" dirty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538644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531943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58127" y="28328"/>
            <a:ext cx="6509509" cy="17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54900" y="352751"/>
            <a:ext cx="6411157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“SALUTE E SICUREZZA DEI LAVORATORI NEL COMPARTO SANITARIO”</a:t>
            </a:r>
          </a:p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AGGIORNAMENTO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magine 1" descr="Sicurezza sul lavoro – MINDFULSAFETY">
            <a:extLst>
              <a:ext uri="{FF2B5EF4-FFF2-40B4-BE49-F238E27FC236}">
                <a16:creationId xmlns:a16="http://schemas.microsoft.com/office/drawing/2014/main" id="{F22DE84F-C7B9-FA1E-017C-FE643DDC1C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66" y="1873793"/>
            <a:ext cx="5058551" cy="28825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63A45A-C999-B83D-B0DF-ED237323DA73}"/>
              </a:ext>
            </a:extLst>
          </p:cNvPr>
          <p:cNvSpPr txBox="1"/>
          <p:nvPr/>
        </p:nvSpPr>
        <p:spPr>
          <a:xfrm rot="16200000">
            <a:off x="11581302" y="5113149"/>
            <a:ext cx="885405" cy="19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1">
                    <a:lumMod val="75000"/>
                  </a:schemeClr>
                </a:solidFill>
              </a:rPr>
              <a:t>ECM-NEU12/2024</a:t>
            </a:r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275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18</cp:revision>
  <cp:lastPrinted>2024-05-13T14:06:14Z</cp:lastPrinted>
  <dcterms:created xsi:type="dcterms:W3CDTF">2024-04-09T15:02:11Z</dcterms:created>
  <dcterms:modified xsi:type="dcterms:W3CDTF">2024-05-13T15:03:50Z</dcterms:modified>
</cp:coreProperties>
</file>