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Osservatorio nazionale sulla sicurezza degli esercenti le professioni  sanitarie e sociosanitarie">
            <a:extLst>
              <a:ext uri="{FF2B5EF4-FFF2-40B4-BE49-F238E27FC236}">
                <a16:creationId xmlns:a16="http://schemas.microsoft.com/office/drawing/2014/main" id="{82529B3C-D29B-BA4F-BC10-A5AC25B06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59" y="1320583"/>
            <a:ext cx="6509509" cy="35186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228310" y="4941382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905104" y="4971216"/>
            <a:ext cx="277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</a:rPr>
              <a:t>Edizione 1  02/05/2024 e 09/05/2024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21624" y="28328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4B5D3C-CCAF-A63D-21E4-70C6E55E0E2A}"/>
              </a:ext>
            </a:extLst>
          </p:cNvPr>
          <p:cNvSpPr txBox="1"/>
          <p:nvPr/>
        </p:nvSpPr>
        <p:spPr>
          <a:xfrm>
            <a:off x="7527983" y="177246"/>
            <a:ext cx="4041098" cy="3160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Docente dell’intera giornata: Dott. Francesco Cappelletti</a:t>
            </a:r>
            <a:endParaRPr lang="it-IT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09.00 - 09.15      Rischi infortuni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09.15 - 09.30      Incidenti e infortuni mancanti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09.30 - 09.45      DPI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09.45 - 10.00      Segnaletica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10.00 - 10.15      Organizzazione del lavoro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10.15 - 10.45      Ambienti di lavoro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10.45 - 11.00      Meccanici generali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11:00 - 11:15</a:t>
            </a:r>
            <a:r>
              <a:rPr lang="it-IT" sz="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11.15 - 12.00      Elettrici generali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12.00 - 12.15      Macchine Attrezzature 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12.15 - 12.30      Rischi da esplosione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12.30 -13.00       Rischi chimici Nebbie -Oli - Fumi -  Vapori - Polveri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13:00 - 14:00      Pausa pranzo</a:t>
            </a:r>
          </a:p>
          <a:p>
            <a:pPr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Ore 14.00 - 14.15      Etichettatura 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14.15 - 14.30      Rischi cancerogeni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14.30 - 15.30      Rischi biologici </a:t>
            </a:r>
          </a:p>
          <a:p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Ore 15.30 - 16.00    Videoterminali                                                                                                  </a:t>
            </a:r>
            <a:r>
              <a:rPr lang="it-IT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Ore 16.15 </a:t>
            </a:r>
            <a:r>
              <a:rPr lang="it-IT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Conclusioni e Chiusura del corso </a:t>
            </a: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AFBABB-3368-4A78-CCDF-104BDB2AA5D3}"/>
              </a:ext>
            </a:extLst>
          </p:cNvPr>
          <p:cNvSpPr txBox="1"/>
          <p:nvPr/>
        </p:nvSpPr>
        <p:spPr>
          <a:xfrm>
            <a:off x="7582068" y="3426058"/>
            <a:ext cx="4488606" cy="282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SECONDA GIORNATA</a:t>
            </a:r>
            <a:r>
              <a:rPr lang="it-IT" sz="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9/05/2024</a:t>
            </a:r>
            <a:endParaRPr lang="it-IT" sz="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Docente dell’intera giornata: Dott. Francesco Cappelletti</a:t>
            </a:r>
            <a:endParaRPr lang="it-IT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450215" algn="l"/>
              </a:tabLst>
            </a:pPr>
            <a:r>
              <a:rPr lang="it-IT" sz="6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09.00 - 09.30     Rischi fisici Rumore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09.30 - 09.45     Rischi fisici Vibrazione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09.45 - 10.30     Rischi fisici Radiazioni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10.30 - 10.45     Rischi fisici Microclima 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10.45 - 11.00     Rischi fisici Illuminazione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11:00 - 11:15 </a:t>
            </a:r>
            <a:r>
              <a:rPr lang="it-IT" sz="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11.15 - 12.15     Stress lavoro correlato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12.15 - 12.45     Movimentazione manuale carichi 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12.45 - 13.00   Movimentazione merci (apparecchi di sollevamento, mezzi di  trasporto)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13:00 - 14:00 </a:t>
            </a:r>
            <a:r>
              <a:rPr lang="it-IT" sz="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 pranzo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14.00 - 14.30     Emergenze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14.30 - 14.45   Le procedure di sicurezza con riferimento al profilo di rischio specifico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14.45 - 15.15    Procedure esodo e incendi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15.15 - 15.30     Procedure organizzative per il primo soccorso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15.30 - 16.00    Altri Rischi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16.15 - Conclusioni e Chiusura del corso</a:t>
            </a:r>
            <a:endParaRPr lang="it-IT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341580" y="5515442"/>
            <a:ext cx="6125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 Didattico IRCCS Neuromed Via dell’Elettronica, Pozzilli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FCF77D1-A0A0-00D4-B1BD-DD9C687001BE}"/>
              </a:ext>
            </a:extLst>
          </p:cNvPr>
          <p:cNvSpPr/>
          <p:nvPr/>
        </p:nvSpPr>
        <p:spPr>
          <a:xfrm flipV="1">
            <a:off x="7477955" y="3266173"/>
            <a:ext cx="3920170" cy="45719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87D5CB-E145-7F30-F9F6-D1861CFBDBD4}"/>
              </a:ext>
            </a:extLst>
          </p:cNvPr>
          <p:cNvSpPr txBox="1"/>
          <p:nvPr/>
        </p:nvSpPr>
        <p:spPr>
          <a:xfrm rot="16200000">
            <a:off x="11276292" y="4354273"/>
            <a:ext cx="1686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ECM-NEU03/2024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148843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159841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/>
              <a:t>studio</a:t>
            </a:r>
            <a:r>
              <a:rPr lang="it-IT" sz="800" dirty="0"/>
              <a:t>.cappellettifrancsco@gmail.com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14214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14884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12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Medici-Infermieri-Tecnico di Laboratorio-Tecnico di Radiologia-Tecnico di Neurofisiopatologia-Fisioterapista-Biologo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2711E43-CD48-5A1F-5FFE-FE58994F94E8}"/>
              </a:ext>
            </a:extLst>
          </p:cNvPr>
          <p:cNvSpPr/>
          <p:nvPr/>
        </p:nvSpPr>
        <p:spPr>
          <a:xfrm rot="5400000" flipV="1">
            <a:off x="199861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416531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41159" y="28328"/>
            <a:ext cx="6509509" cy="1291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90005" y="131081"/>
            <a:ext cx="61211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“SALUTE E SICUREZZA DEI LAVORATORI NEL COMPARTO SANITARIO”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487</Words>
  <Application>Microsoft Office PowerPoint</Application>
  <PresentationFormat>Widescreen</PresentationFormat>
  <Paragraphs>76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12</cp:revision>
  <cp:lastPrinted>2024-04-10T08:12:52Z</cp:lastPrinted>
  <dcterms:created xsi:type="dcterms:W3CDTF">2024-04-09T15:02:11Z</dcterms:created>
  <dcterms:modified xsi:type="dcterms:W3CDTF">2024-04-10T12:34:19Z</dcterms:modified>
</cp:coreProperties>
</file>